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Nunito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font" Target="fonts/Raleway-regular.fntdata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Nuni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italic.fntdata"/><Relationship Id="rId6" Type="http://schemas.openxmlformats.org/officeDocument/2006/relationships/slide" Target="slides/slide1.xml"/><Relationship Id="rId18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856e2c9b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3856e2c9b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856e2c9b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3856e2c9b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856e2c9b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856e2c9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856e2c9b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856e2c9b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document/u/0/d/1cSe5ClfM-nqLXnzKYScBBXdk6x2OPrYbgSUFAF8U3nY/ed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BaSP-2022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830838" y="230114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Planning Week 02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Puntos a tener en cuenta</a:t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1633690" y="22829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962491" y="22829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/>
              <a:t>Readme</a:t>
            </a:r>
            <a:endParaRPr b="1" sz="1100"/>
          </a:p>
        </p:txBody>
      </p:sp>
      <p:sp>
        <p:nvSpPr>
          <p:cNvPr id="185" name="Google Shape;185;p19"/>
          <p:cNvSpPr/>
          <p:nvPr/>
        </p:nvSpPr>
        <p:spPr>
          <a:xfrm>
            <a:off x="1633690" y="35053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1962491" y="35053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/>
              <a:t>Commits</a:t>
            </a:r>
            <a:endParaRPr b="1" sz="1100"/>
          </a:p>
        </p:txBody>
      </p:sp>
      <p:sp>
        <p:nvSpPr>
          <p:cNvPr id="187" name="Google Shape;187;p19"/>
          <p:cNvSpPr/>
          <p:nvPr/>
        </p:nvSpPr>
        <p:spPr>
          <a:xfrm>
            <a:off x="3419959" y="22829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8" name="Google Shape;188;p19"/>
          <p:cNvSpPr txBox="1"/>
          <p:nvPr>
            <p:ph idx="1" type="body"/>
          </p:nvPr>
        </p:nvSpPr>
        <p:spPr>
          <a:xfrm>
            <a:off x="3748762" y="22829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/>
              <a:t>Github</a:t>
            </a:r>
            <a:endParaRPr b="1" sz="1100"/>
          </a:p>
        </p:txBody>
      </p:sp>
      <p:sp>
        <p:nvSpPr>
          <p:cNvPr id="189" name="Google Shape;189;p19"/>
          <p:cNvSpPr/>
          <p:nvPr/>
        </p:nvSpPr>
        <p:spPr>
          <a:xfrm>
            <a:off x="3419959" y="35053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0" name="Google Shape;190;p19"/>
          <p:cNvSpPr txBox="1"/>
          <p:nvPr>
            <p:ph idx="1" type="body"/>
          </p:nvPr>
        </p:nvSpPr>
        <p:spPr>
          <a:xfrm>
            <a:off x="3748762" y="35053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/>
              <a:t>Scaffolding</a:t>
            </a:r>
            <a:endParaRPr b="1" sz="1100"/>
          </a:p>
        </p:txBody>
      </p:sp>
      <p:sp>
        <p:nvSpPr>
          <p:cNvPr id="191" name="Google Shape;191;p19"/>
          <p:cNvSpPr/>
          <p:nvPr/>
        </p:nvSpPr>
        <p:spPr>
          <a:xfrm>
            <a:off x="5206209" y="2282913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5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5535012" y="2282913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/>
              <a:t>Html</a:t>
            </a:r>
            <a:endParaRPr b="1"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Readme</a:t>
            </a:r>
            <a:endParaRPr b="0"/>
          </a:p>
        </p:txBody>
      </p:sp>
      <p:sp>
        <p:nvSpPr>
          <p:cNvPr id="198" name="Google Shape;198;p20"/>
          <p:cNvSpPr txBox="1"/>
          <p:nvPr>
            <p:ph idx="1" type="body"/>
          </p:nvPr>
        </p:nvSpPr>
        <p:spPr>
          <a:xfrm>
            <a:off x="638075" y="1822175"/>
            <a:ext cx="3976500" cy="27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Tiene que estar en el root del proyecto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Nombre del archivo tiene que estar escrito en mayusculas → README.md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Debe incluir también lo que se trabaje semana a semana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# Trackgenix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 Description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 How to open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EJ: 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1- access to the folder "Semana-01"</a:t>
            </a: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2- open the file "index.html" on your browser</a:t>
            </a: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### Week 02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Description what we have done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_By Author_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Commits</a:t>
            </a:r>
            <a:endParaRPr b="0"/>
          </a:p>
        </p:txBody>
      </p:sp>
      <p:sp>
        <p:nvSpPr>
          <p:cNvPr id="204" name="Google Shape;204;p21"/>
          <p:cNvSpPr txBox="1"/>
          <p:nvPr>
            <p:ph idx="1" type="body"/>
          </p:nvPr>
        </p:nvSpPr>
        <p:spPr>
          <a:xfrm>
            <a:off x="638075" y="1822175"/>
            <a:ext cx="3976500" cy="27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El mensaje debe ser: </a:t>
            </a:r>
            <a:r>
              <a:rPr b="1"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BaSP-W02-2022: Mensaje del commit </a:t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roman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Ejemplo: BaSP-W01-2022: create readme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Todos los commits en </a:t>
            </a:r>
            <a:r>
              <a:rPr b="1"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inglés</a:t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Info respecto a lo que se hizo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Fraccionar commits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</a:t>
            </a:r>
            <a:endParaRPr b="0"/>
          </a:p>
        </p:txBody>
      </p:sp>
      <p:sp>
        <p:nvSpPr>
          <p:cNvPr id="210" name="Google Shape;210;p22"/>
          <p:cNvSpPr txBox="1"/>
          <p:nvPr>
            <p:ph idx="1" type="body"/>
          </p:nvPr>
        </p:nvSpPr>
        <p:spPr>
          <a:xfrm>
            <a:off x="638075" y="1822175"/>
            <a:ext cx="3976500" cy="27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Nombre repositorio: “BaSP-A2022-Etapa-1”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Scaffolding</a:t>
            </a:r>
            <a:endParaRPr b="0"/>
          </a:p>
        </p:txBody>
      </p:sp>
      <p:sp>
        <p:nvSpPr>
          <p:cNvPr id="216" name="Google Shape;216;p23"/>
          <p:cNvSpPr txBox="1"/>
          <p:nvPr>
            <p:ph idx="1" type="body"/>
          </p:nvPr>
        </p:nvSpPr>
        <p:spPr>
          <a:xfrm>
            <a:off x="638075" y="1822175"/>
            <a:ext cx="5073300" cy="27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BaSP-A2022-Etapa-1 (carpeta)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|__Semana-02 (carpeta)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	assets(carpeta)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		img(carpeta)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		fonts(carpeta)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	|___index.html (archivo)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	README.md (archivo a la altura de carpeta Semana-02)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Html</a:t>
            </a:r>
            <a:endParaRPr b="0"/>
          </a:p>
        </p:txBody>
      </p:sp>
      <p:sp>
        <p:nvSpPr>
          <p:cNvPr id="222" name="Google Shape;222;p24"/>
          <p:cNvSpPr txBox="1"/>
          <p:nvPr>
            <p:ph idx="1" type="body"/>
          </p:nvPr>
        </p:nvSpPr>
        <p:spPr>
          <a:xfrm>
            <a:off x="638075" y="1822175"/>
            <a:ext cx="3976500" cy="27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No hacer foco en estilos ni buscar que el resultado sea visualmente </a:t>
            </a: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idéntico</a:t>
            </a: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al Figma. 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Entender que estamos maquetando la landing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Si hay sidebar, queda fija. No agregar funcionalidad </a:t>
            </a: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menú</a:t>
            </a: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hamburguesa.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Etiquetas básicas que debe contener: html, head, title, body, div, p, img, a, section, h1, h2, etc.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Evitar usar hr y br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No usar CSS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unito"/>
              <a:buAutoNum type="alphaLcPeriod"/>
            </a:pPr>
            <a:r>
              <a:rPr lang="en-GB" u="sng">
                <a:solidFill>
                  <a:srgbClr val="1155CC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Guia de Buenas Prácticas</a:t>
            </a:r>
            <a:endParaRPr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